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roxima Nova"/>
      <p:regular r:id="rId20"/>
      <p:bold r:id="rId21"/>
      <p:italic r:id="rId22"/>
      <p:boldItalic r:id="rId23"/>
    </p:embeddedFont>
    <p:embeddedFont>
      <p:font typeface="Fugaz One"/>
      <p:regular r:id="rId24"/>
    </p:embeddedFont>
    <p:embeddedFont>
      <p:font typeface="Ultra"/>
      <p:regular r:id="rId25"/>
    </p:embeddedFont>
    <p:embeddedFont>
      <p:font typeface="Alfa Slab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1FB0C8-EDB7-4643-83D3-4F76F569F003}">
  <a:tblStyle styleId="{AA1FB0C8-EDB7-4643-83D3-4F76F569F0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22" Type="http://schemas.openxmlformats.org/officeDocument/2006/relationships/font" Target="fonts/ProximaNova-italic.fntdata"/><Relationship Id="rId21" Type="http://schemas.openxmlformats.org/officeDocument/2006/relationships/font" Target="fonts/ProximaNova-bold.fntdata"/><Relationship Id="rId24" Type="http://schemas.openxmlformats.org/officeDocument/2006/relationships/font" Target="fonts/FugazOne-regular.fntdata"/><Relationship Id="rId23"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lfaSlabOne-regular.fntdata"/><Relationship Id="rId25" Type="http://schemas.openxmlformats.org/officeDocument/2006/relationships/font" Target="fonts/Ultr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Gn1LX9UOp7LZpbTOGfOSGSojyobMF2IOPYsiIVzAAw/edit?usp=shar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stexplore.wordpress.com/2016/02/15/bad-historical-thinking-history-is-written-by-the-victor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ttlefields.org/learn/articles/10-facts-what-everyone-should-know-about-civil-wa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qjtugr2618"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atoday.com/story/news/nation/2019/09/15/charlottesville-confederate-statue-removal-blocked-virginia-judge/233810000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dOkFXPblLp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bc.com/news/world-asia-34960878" TargetMode="External"/><Relationship Id="rId3" Type="http://schemas.openxmlformats.org/officeDocument/2006/relationships/hyperlink" Target="http://www.bbc.com/news/world-asia-39895168" TargetMode="External"/><Relationship Id="rId4" Type="http://schemas.openxmlformats.org/officeDocument/2006/relationships/hyperlink" Target="http://www.slate.com/blogs/schooled/2015/07/07/texas_textbook_revisionism_new_textbooks_in_the_lone_star_state_downplay.html" TargetMode="External"/><Relationship Id="rId5" Type="http://schemas.openxmlformats.org/officeDocument/2006/relationships/hyperlink" Target="http://www.bbc.com/news/world-asia-31847578" TargetMode="External"/><Relationship Id="rId6" Type="http://schemas.openxmlformats.org/officeDocument/2006/relationships/hyperlink" Target="https://theconversation.com/why-the-french-presidential-candidates-are-arguing-about-their-colonial-history-7537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27f79bc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27f79bc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2b48026d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2b48026d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25134039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25134039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is one of the most important quotes or ideas we ever look 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Evaluating the person or group creating the knowledge is more important than evaluating the knowledge.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Yes, if applied properly, it solves all the problems.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Yes, it can be applied to ALL the areas of knowledge!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BQ4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e2b48026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e2b48026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ad571e2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ad571e2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BQ4,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61e9c8171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1e9c8171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We’ll be examining this statement throughout the lesson and coming to the conclusion it’s incomplete or inaccurate.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For now, though, it’s enough for students to offer that those who win conflicts have more ability to write the record about what happened, and that the nature of historical knowledge is malleable and can be presented differently according the perspective of the person who writes it.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u="sng">
                <a:solidFill>
                  <a:schemeClr val="hlink"/>
                </a:solidFill>
                <a:latin typeface="Proxima Nova"/>
                <a:ea typeface="Proxima Nova"/>
                <a:cs typeface="Proxima Nova"/>
                <a:sym typeface="Proxima Nova"/>
                <a:hlinkClick r:id="rId2"/>
              </a:rPr>
              <a:t>This useful blog post</a:t>
            </a:r>
            <a:r>
              <a:rPr lang="en">
                <a:latin typeface="Proxima Nova"/>
                <a:ea typeface="Proxima Nova"/>
                <a:cs typeface="Proxima Nova"/>
                <a:sym typeface="Proxima Nova"/>
              </a:rPr>
              <a:t> provides more info on what we’ll be looking at during this lesson.</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61e9c81717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1e9c81717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1e9c81717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1e9c81717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Taken from </a:t>
            </a:r>
            <a:r>
              <a:rPr lang="en" u="sng">
                <a:solidFill>
                  <a:schemeClr val="hlink"/>
                </a:solidFill>
                <a:latin typeface="Proxima Nova"/>
                <a:ea typeface="Proxima Nova"/>
                <a:cs typeface="Proxima Nova"/>
                <a:sym typeface="Proxima Nova"/>
                <a:hlinkClick r:id="rId2"/>
              </a:rPr>
              <a:t>https://www.battlefields.org/learn/articles/10-facts-what-everyone-should-know-about-civil-war</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61e9c81717_0_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1e9c81717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Video link also found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Maybe worth of discussion - can we use fictional movies to gain knowledge about the past…?</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61e9c81717_0_1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1e9c81717_0_1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Link also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Students</a:t>
            </a:r>
            <a:r>
              <a:rPr lang="en">
                <a:latin typeface="Proxima Nova"/>
                <a:ea typeface="Proxima Nova"/>
                <a:cs typeface="Proxima Nova"/>
                <a:sym typeface="Proxima Nova"/>
              </a:rPr>
              <a:t> will probably need a bit of background information to make full sense of this.</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1e9c81717_0_2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1e9c81717_0_2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latin typeface="Proxima Nova"/>
                <a:ea typeface="Proxima Nova"/>
                <a:cs typeface="Proxima Nova"/>
                <a:sym typeface="Proxima Nova"/>
              </a:rPr>
              <a:t>VIdeo link also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Char char="●"/>
            </a:pPr>
            <a:r>
              <a:rPr lang="en">
                <a:latin typeface="Proxima Nova"/>
                <a:ea typeface="Proxima Nova"/>
                <a:cs typeface="Proxima Nova"/>
                <a:sym typeface="Proxima Nova"/>
              </a:rPr>
              <a:t>Lost Cause - “ the glorification of Confederate soldiers who died for a cause they believed in, the belief that slavery was a benevolent institution, and, maybe most importantly, that slavery was not the root cause of the war.”</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solidFill>
                  <a:srgbClr val="0D0D0D"/>
                </a:solidFill>
                <a:latin typeface="Proxima Nova"/>
                <a:ea typeface="Proxima Nova"/>
                <a:cs typeface="Proxima Nova"/>
                <a:sym typeface="Proxima Nova"/>
              </a:rPr>
              <a:t>United Daughters of the Confederacy. “</a:t>
            </a:r>
            <a:r>
              <a:rPr lang="en">
                <a:latin typeface="Proxima Nova"/>
                <a:ea typeface="Proxima Nova"/>
                <a:cs typeface="Proxima Nova"/>
                <a:sym typeface="Proxima Nova"/>
              </a:rPr>
              <a:t>They were the leaders of the Lost Cause into the 20th century, and they made it a movement about vindication.”</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25134039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25134039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History is </a:t>
            </a:r>
            <a:r>
              <a:rPr lang="en">
                <a:latin typeface="Proxima Nova"/>
                <a:ea typeface="Proxima Nova"/>
                <a:cs typeface="Proxima Nova"/>
                <a:sym typeface="Proxima Nova"/>
              </a:rPr>
              <a:t>often written with a self-aggrandising agenda (related to money and power!). This shapes how we present the past, which in turn can help determine the way the future progresses.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Students can draw on both local/regional and international examples of how people might seek to ‘rewrite’ history and help to promote their own positions.</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92513403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92513403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This is an extra slide, and can be used to expand the lesson by 30 minutes or so (research + presentation of ideas + discussion).</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a:latin typeface="Proxima Nova"/>
                <a:ea typeface="Proxima Nova"/>
                <a:cs typeface="Proxima Nova"/>
                <a:sym typeface="Proxima Nova"/>
              </a:rPr>
              <a:t>Potential</a:t>
            </a:r>
            <a:r>
              <a:rPr lang="en">
                <a:latin typeface="Proxima Nova"/>
                <a:ea typeface="Proxima Nova"/>
                <a:cs typeface="Proxima Nova"/>
                <a:sym typeface="Proxima Nova"/>
              </a:rPr>
              <a:t> topics (should be posted on Google Classroom for students to choose, or be allocated)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Korea decides to introduce a state-written history textbook </a:t>
            </a:r>
            <a:r>
              <a:rPr lang="en" u="sng">
                <a:solidFill>
                  <a:schemeClr val="hlink"/>
                </a:solidFill>
                <a:latin typeface="Proxima Nova"/>
                <a:ea typeface="Proxima Nova"/>
                <a:cs typeface="Proxima Nova"/>
                <a:sym typeface="Proxima Nova"/>
                <a:hlinkClick r:id="rId2"/>
              </a:rPr>
              <a:t>in 2015</a:t>
            </a:r>
            <a:r>
              <a:rPr lang="en">
                <a:latin typeface="Proxima Nova"/>
                <a:ea typeface="Proxima Nova"/>
                <a:cs typeface="Proxima Nova"/>
                <a:sym typeface="Proxima Nova"/>
              </a:rPr>
              <a:t>, and the abandonment of this plan </a:t>
            </a:r>
            <a:r>
              <a:rPr lang="en" u="sng">
                <a:solidFill>
                  <a:schemeClr val="hlink"/>
                </a:solidFill>
                <a:latin typeface="Proxima Nova"/>
                <a:ea typeface="Proxima Nova"/>
                <a:cs typeface="Proxima Nova"/>
                <a:sym typeface="Proxima Nova"/>
                <a:hlinkClick r:id="rId3"/>
              </a:rPr>
              <a:t>in 2017</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a:t>
            </a:r>
            <a:r>
              <a:rPr lang="en" u="sng">
                <a:solidFill>
                  <a:schemeClr val="hlink"/>
                </a:solidFill>
                <a:latin typeface="Proxima Nova"/>
                <a:ea typeface="Proxima Nova"/>
                <a:cs typeface="Proxima Nova"/>
                <a:sym typeface="Proxima Nova"/>
                <a:hlinkClick r:id="rId4"/>
              </a:rPr>
              <a:t>debate in Texas</a:t>
            </a:r>
            <a:r>
              <a:rPr lang="en">
                <a:latin typeface="Proxima Nova"/>
                <a:ea typeface="Proxima Nova"/>
                <a:cs typeface="Proxima Nova"/>
                <a:sym typeface="Proxima Nova"/>
              </a:rPr>
              <a:t> over how to cover certain aspects of the past in schools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u="sng">
                <a:solidFill>
                  <a:schemeClr val="hlink"/>
                </a:solidFill>
                <a:latin typeface="Proxima Nova"/>
                <a:ea typeface="Proxima Nova"/>
                <a:cs typeface="Proxima Nova"/>
                <a:sym typeface="Proxima Nova"/>
                <a:hlinkClick r:id="rId5"/>
              </a:rPr>
              <a:t>Revisionist attitudes</a:t>
            </a:r>
            <a:r>
              <a:rPr lang="en">
                <a:latin typeface="Proxima Nova"/>
                <a:ea typeface="Proxima Nova"/>
                <a:cs typeface="Proxima Nova"/>
                <a:sym typeface="Proxima Nova"/>
              </a:rPr>
              <a:t> about the role of Gandhi in the independence of India</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2017 French presidential candidates </a:t>
            </a:r>
            <a:r>
              <a:rPr lang="en" u="sng">
                <a:solidFill>
                  <a:schemeClr val="hlink"/>
                </a:solidFill>
                <a:latin typeface="Proxima Nova"/>
                <a:ea typeface="Proxima Nova"/>
                <a:cs typeface="Proxima Nova"/>
                <a:sym typeface="Proxima Nova"/>
                <a:hlinkClick r:id="rId6"/>
              </a:rPr>
              <a:t>using the same issue</a:t>
            </a:r>
            <a:r>
              <a:rPr lang="en">
                <a:latin typeface="Proxima Nova"/>
                <a:ea typeface="Proxima Nova"/>
                <a:cs typeface="Proxima Nova"/>
                <a:sym typeface="Proxima Nova"/>
              </a:rPr>
              <a:t> from the past to promote different agendas</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9">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rgbClr val="000000"/>
                </a:solidFill>
              </a:defRPr>
            </a:lvl1pPr>
            <a:lvl2pPr lvl="1" rtl="0" algn="l">
              <a:lnSpc>
                <a:spcPct val="100000"/>
              </a:lnSpc>
              <a:spcBef>
                <a:spcPts val="0"/>
              </a:spcBef>
              <a:spcAft>
                <a:spcPts val="0"/>
              </a:spcAft>
              <a:buClr>
                <a:schemeClr val="dk1"/>
              </a:buClr>
              <a:buSzPts val="3000"/>
              <a:buNone/>
              <a:defRPr b="1" sz="3000">
                <a:solidFill>
                  <a:srgbClr val="000000"/>
                </a:solidFill>
              </a:defRPr>
            </a:lvl2pPr>
            <a:lvl3pPr lvl="2" rtl="0" algn="l">
              <a:lnSpc>
                <a:spcPct val="100000"/>
              </a:lnSpc>
              <a:spcBef>
                <a:spcPts val="0"/>
              </a:spcBef>
              <a:spcAft>
                <a:spcPts val="0"/>
              </a:spcAft>
              <a:buClr>
                <a:schemeClr val="dk1"/>
              </a:buClr>
              <a:buSzPts val="3000"/>
              <a:buNone/>
              <a:defRPr b="1" sz="3000">
                <a:solidFill>
                  <a:srgbClr val="000000"/>
                </a:solidFill>
              </a:defRPr>
            </a:lvl3pPr>
            <a:lvl4pPr lvl="3" rtl="0" algn="l">
              <a:lnSpc>
                <a:spcPct val="100000"/>
              </a:lnSpc>
              <a:spcBef>
                <a:spcPts val="0"/>
              </a:spcBef>
              <a:spcAft>
                <a:spcPts val="0"/>
              </a:spcAft>
              <a:buClr>
                <a:schemeClr val="dk1"/>
              </a:buClr>
              <a:buSzPts val="3000"/>
              <a:buNone/>
              <a:defRPr b="1" sz="3000">
                <a:solidFill>
                  <a:srgbClr val="000000"/>
                </a:solidFill>
              </a:defRPr>
            </a:lvl4pPr>
            <a:lvl5pPr lvl="4" rtl="0" algn="l">
              <a:lnSpc>
                <a:spcPct val="100000"/>
              </a:lnSpc>
              <a:spcBef>
                <a:spcPts val="0"/>
              </a:spcBef>
              <a:spcAft>
                <a:spcPts val="0"/>
              </a:spcAft>
              <a:buClr>
                <a:schemeClr val="dk1"/>
              </a:buClr>
              <a:buSzPts val="3000"/>
              <a:buNone/>
              <a:defRPr b="1" sz="3000">
                <a:solidFill>
                  <a:srgbClr val="000000"/>
                </a:solidFill>
              </a:defRPr>
            </a:lvl5pPr>
            <a:lvl6pPr lvl="5" rtl="0" algn="l">
              <a:lnSpc>
                <a:spcPct val="100000"/>
              </a:lnSpc>
              <a:spcBef>
                <a:spcPts val="0"/>
              </a:spcBef>
              <a:spcAft>
                <a:spcPts val="0"/>
              </a:spcAft>
              <a:buClr>
                <a:schemeClr val="dk1"/>
              </a:buClr>
              <a:buSzPts val="3000"/>
              <a:buNone/>
              <a:defRPr b="1" sz="3000">
                <a:solidFill>
                  <a:srgbClr val="000000"/>
                </a:solidFill>
              </a:defRPr>
            </a:lvl6pPr>
            <a:lvl7pPr lvl="6" rtl="0" algn="l">
              <a:lnSpc>
                <a:spcPct val="100000"/>
              </a:lnSpc>
              <a:spcBef>
                <a:spcPts val="0"/>
              </a:spcBef>
              <a:spcAft>
                <a:spcPts val="0"/>
              </a:spcAft>
              <a:buClr>
                <a:schemeClr val="dk1"/>
              </a:buClr>
              <a:buSzPts val="3000"/>
              <a:buNone/>
              <a:defRPr b="1" sz="3000">
                <a:solidFill>
                  <a:srgbClr val="000000"/>
                </a:solidFill>
              </a:defRPr>
            </a:lvl7pPr>
            <a:lvl8pPr lvl="7" rtl="0" algn="l">
              <a:lnSpc>
                <a:spcPct val="100000"/>
              </a:lnSpc>
              <a:spcBef>
                <a:spcPts val="0"/>
              </a:spcBef>
              <a:spcAft>
                <a:spcPts val="0"/>
              </a:spcAft>
              <a:buClr>
                <a:schemeClr val="dk1"/>
              </a:buClr>
              <a:buSzPts val="3000"/>
              <a:buNone/>
              <a:defRPr b="1" sz="3000">
                <a:solidFill>
                  <a:srgbClr val="000000"/>
                </a:solidFill>
              </a:defRPr>
            </a:lvl8pPr>
            <a:lvl9pPr lvl="8" rtl="0" algn="l">
              <a:lnSpc>
                <a:spcPct val="100000"/>
              </a:lnSpc>
              <a:spcBef>
                <a:spcPts val="0"/>
              </a:spcBef>
              <a:spcAft>
                <a:spcPts val="0"/>
              </a:spcAft>
              <a:buClr>
                <a:schemeClr val="dk1"/>
              </a:buClr>
              <a:buSzPts val="3000"/>
              <a:buNone/>
              <a:defRPr b="1" sz="3000">
                <a:solidFill>
                  <a:srgbClr val="000000"/>
                </a:solidFill>
              </a:defRPr>
            </a:lvl9pPr>
          </a:lstStyle>
          <a:p/>
        </p:txBody>
      </p:sp>
      <p:sp>
        <p:nvSpPr>
          <p:cNvPr id="55" name="Google Shape;55;p13"/>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6">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idx="1" type="body"/>
          </p:nvPr>
        </p:nvSpPr>
        <p:spPr>
          <a:xfrm>
            <a:off x="4011825" y="317325"/>
            <a:ext cx="4820100" cy="4345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20_1">
    <p:bg>
      <p:bgPr>
        <a:solidFill>
          <a:srgbClr val="FFFFFF"/>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64" name="Google Shape;64;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65" name="Google Shape;65;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8">
    <p:bg>
      <p:bgPr>
        <a:solidFill>
          <a:srgbClr val="FFFFFF"/>
        </a:solidFill>
      </p:bgPr>
    </p:bg>
    <p:spTree>
      <p:nvGrpSpPr>
        <p:cNvPr id="66" name="Shape 66"/>
        <p:cNvGrpSpPr/>
        <p:nvPr/>
      </p:nvGrpSpPr>
      <p:grpSpPr>
        <a:xfrm>
          <a:off x="0" y="0"/>
          <a:ext cx="0" cy="0"/>
          <a:chOff x="0" y="0"/>
          <a:chExt cx="0" cy="0"/>
        </a:xfrm>
      </p:grpSpPr>
      <p:sp>
        <p:nvSpPr>
          <p:cNvPr id="67" name="Google Shape;67;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9" name="Google Shape;69;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0" name="Shape 70"/>
        <p:cNvGrpSpPr/>
        <p:nvPr/>
      </p:nvGrpSpPr>
      <p:grpSpPr>
        <a:xfrm>
          <a:off x="0" y="0"/>
          <a:ext cx="0" cy="0"/>
          <a:chOff x="0" y="0"/>
          <a:chExt cx="0" cy="0"/>
        </a:xfrm>
      </p:grpSpPr>
      <p:sp>
        <p:nvSpPr>
          <p:cNvPr id="71" name="Google Shape;71;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74" name="Google Shape;74;p17"/>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5" name="Google Shape;7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76" name="Shape 76"/>
        <p:cNvGrpSpPr/>
        <p:nvPr/>
      </p:nvGrpSpPr>
      <p:grpSpPr>
        <a:xfrm>
          <a:off x="0" y="0"/>
          <a:ext cx="0" cy="0"/>
          <a:chOff x="0" y="0"/>
          <a:chExt cx="0" cy="0"/>
        </a:xfrm>
      </p:grpSpPr>
      <p:sp>
        <p:nvSpPr>
          <p:cNvPr id="77" name="Google Shape;77;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79" name="Google Shape;79;p18"/>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0" name="Google Shape;80;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cxnSp>
        <p:nvCxnSpPr>
          <p:cNvPr id="86" name="Google Shape;86;p20"/>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87" name="Google Shape;87;p20"/>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8" name="Google Shape;88;p20"/>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89" name="Google Shape;8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0" name="Shape 90"/>
        <p:cNvGrpSpPr/>
        <p:nvPr/>
      </p:nvGrpSpPr>
      <p:grpSpPr>
        <a:xfrm>
          <a:off x="0" y="0"/>
          <a:ext cx="0" cy="0"/>
          <a:chOff x="0" y="0"/>
          <a:chExt cx="0" cy="0"/>
        </a:xfrm>
      </p:grpSpPr>
      <p:sp>
        <p:nvSpPr>
          <p:cNvPr id="91" name="Google Shape;91;p21"/>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92" name="Google Shape;9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sp>
        <p:nvSpPr>
          <p:cNvPr id="98" name="Google Shape;9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9" name="Google Shape;99;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0" name="Google Shape;100;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1" name="Google Shape;10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sp>
        <p:nvSpPr>
          <p:cNvPr id="106" name="Google Shape;106;p25"/>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7" name="Google Shape;107;p25"/>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8" name="Google Shape;10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9" name="Shape 109"/>
        <p:cNvGrpSpPr/>
        <p:nvPr/>
      </p:nvGrpSpPr>
      <p:grpSpPr>
        <a:xfrm>
          <a:off x="0" y="0"/>
          <a:ext cx="0" cy="0"/>
          <a:chOff x="0" y="0"/>
          <a:chExt cx="0" cy="0"/>
        </a:xfrm>
      </p:grpSpPr>
      <p:sp>
        <p:nvSpPr>
          <p:cNvPr id="110" name="Google Shape;110;p26"/>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1" name="Google Shape;11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2" name="Shape 112"/>
        <p:cNvGrpSpPr/>
        <p:nvPr/>
      </p:nvGrpSpPr>
      <p:grpSpPr>
        <a:xfrm>
          <a:off x="0" y="0"/>
          <a:ext cx="0" cy="0"/>
          <a:chOff x="0" y="0"/>
          <a:chExt cx="0" cy="0"/>
        </a:xfrm>
      </p:grpSpPr>
      <p:sp>
        <p:nvSpPr>
          <p:cNvPr id="113" name="Google Shape;113;p27"/>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 name="Google Shape;114;p2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5" name="Google Shape;115;p27"/>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16" name="Google Shape;116;p27"/>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7" name="Google Shape;117;p2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8" name="Google Shape;11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9" name="Shape 119"/>
        <p:cNvGrpSpPr/>
        <p:nvPr/>
      </p:nvGrpSpPr>
      <p:grpSpPr>
        <a:xfrm>
          <a:off x="0" y="0"/>
          <a:ext cx="0" cy="0"/>
          <a:chOff x="0" y="0"/>
          <a:chExt cx="0" cy="0"/>
        </a:xfrm>
      </p:grpSpPr>
      <p:sp>
        <p:nvSpPr>
          <p:cNvPr id="120" name="Google Shape;120;p28"/>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21" name="Google Shape;12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2" name="Shape 122"/>
        <p:cNvGrpSpPr/>
        <p:nvPr/>
      </p:nvGrpSpPr>
      <p:grpSpPr>
        <a:xfrm>
          <a:off x="0" y="0"/>
          <a:ext cx="0" cy="0"/>
          <a:chOff x="0" y="0"/>
          <a:chExt cx="0" cy="0"/>
        </a:xfrm>
      </p:grpSpPr>
      <p:sp>
        <p:nvSpPr>
          <p:cNvPr id="123" name="Google Shape;123;p29"/>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0"/>
              <a:buNone/>
              <a:defRPr sz="11000">
                <a:solidFill>
                  <a:schemeClr val="dk1"/>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124" name="Google Shape;124;p29"/>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5" name="Google Shape;12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
    <p:bg>
      <p:bgPr>
        <a:solidFill>
          <a:srgbClr val="FFFFFF"/>
        </a:solidFill>
      </p:bgPr>
    </p:bg>
    <p:spTree>
      <p:nvGrpSpPr>
        <p:cNvPr id="128" name="Shape 128"/>
        <p:cNvGrpSpPr/>
        <p:nvPr/>
      </p:nvGrpSpPr>
      <p:grpSpPr>
        <a:xfrm>
          <a:off x="0" y="0"/>
          <a:ext cx="0" cy="0"/>
          <a:chOff x="0" y="0"/>
          <a:chExt cx="0" cy="0"/>
        </a:xfrm>
      </p:grpSpPr>
      <p:sp>
        <p:nvSpPr>
          <p:cNvPr id="129" name="Google Shape;129;p3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1"/>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1"/>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rgbClr val="000000"/>
                </a:solidFill>
              </a:defRPr>
            </a:lvl1pPr>
            <a:lvl2pPr lvl="1" rtl="0" algn="l">
              <a:lnSpc>
                <a:spcPct val="100000"/>
              </a:lnSpc>
              <a:spcBef>
                <a:spcPts val="0"/>
              </a:spcBef>
              <a:spcAft>
                <a:spcPts val="0"/>
              </a:spcAft>
              <a:buClr>
                <a:schemeClr val="dk1"/>
              </a:buClr>
              <a:buSzPts val="3000"/>
              <a:buNone/>
              <a:defRPr b="1" sz="3000">
                <a:solidFill>
                  <a:srgbClr val="000000"/>
                </a:solidFill>
              </a:defRPr>
            </a:lvl2pPr>
            <a:lvl3pPr lvl="2" rtl="0" algn="l">
              <a:lnSpc>
                <a:spcPct val="100000"/>
              </a:lnSpc>
              <a:spcBef>
                <a:spcPts val="0"/>
              </a:spcBef>
              <a:spcAft>
                <a:spcPts val="0"/>
              </a:spcAft>
              <a:buClr>
                <a:schemeClr val="dk1"/>
              </a:buClr>
              <a:buSzPts val="3000"/>
              <a:buNone/>
              <a:defRPr b="1" sz="3000">
                <a:solidFill>
                  <a:srgbClr val="000000"/>
                </a:solidFill>
              </a:defRPr>
            </a:lvl3pPr>
            <a:lvl4pPr lvl="3" rtl="0" algn="l">
              <a:lnSpc>
                <a:spcPct val="100000"/>
              </a:lnSpc>
              <a:spcBef>
                <a:spcPts val="0"/>
              </a:spcBef>
              <a:spcAft>
                <a:spcPts val="0"/>
              </a:spcAft>
              <a:buClr>
                <a:schemeClr val="dk1"/>
              </a:buClr>
              <a:buSzPts val="3000"/>
              <a:buNone/>
              <a:defRPr b="1" sz="3000">
                <a:solidFill>
                  <a:srgbClr val="000000"/>
                </a:solidFill>
              </a:defRPr>
            </a:lvl4pPr>
            <a:lvl5pPr lvl="4" rtl="0" algn="l">
              <a:lnSpc>
                <a:spcPct val="100000"/>
              </a:lnSpc>
              <a:spcBef>
                <a:spcPts val="0"/>
              </a:spcBef>
              <a:spcAft>
                <a:spcPts val="0"/>
              </a:spcAft>
              <a:buClr>
                <a:schemeClr val="dk1"/>
              </a:buClr>
              <a:buSzPts val="3000"/>
              <a:buNone/>
              <a:defRPr b="1" sz="3000">
                <a:solidFill>
                  <a:srgbClr val="000000"/>
                </a:solidFill>
              </a:defRPr>
            </a:lvl5pPr>
            <a:lvl6pPr lvl="5" rtl="0" algn="l">
              <a:lnSpc>
                <a:spcPct val="100000"/>
              </a:lnSpc>
              <a:spcBef>
                <a:spcPts val="0"/>
              </a:spcBef>
              <a:spcAft>
                <a:spcPts val="0"/>
              </a:spcAft>
              <a:buClr>
                <a:schemeClr val="dk1"/>
              </a:buClr>
              <a:buSzPts val="3000"/>
              <a:buNone/>
              <a:defRPr b="1" sz="3000">
                <a:solidFill>
                  <a:srgbClr val="000000"/>
                </a:solidFill>
              </a:defRPr>
            </a:lvl6pPr>
            <a:lvl7pPr lvl="6" rtl="0" algn="l">
              <a:lnSpc>
                <a:spcPct val="100000"/>
              </a:lnSpc>
              <a:spcBef>
                <a:spcPts val="0"/>
              </a:spcBef>
              <a:spcAft>
                <a:spcPts val="0"/>
              </a:spcAft>
              <a:buClr>
                <a:schemeClr val="dk1"/>
              </a:buClr>
              <a:buSzPts val="3000"/>
              <a:buNone/>
              <a:defRPr b="1" sz="3000">
                <a:solidFill>
                  <a:srgbClr val="000000"/>
                </a:solidFill>
              </a:defRPr>
            </a:lvl7pPr>
            <a:lvl8pPr lvl="7" rtl="0" algn="l">
              <a:lnSpc>
                <a:spcPct val="100000"/>
              </a:lnSpc>
              <a:spcBef>
                <a:spcPts val="0"/>
              </a:spcBef>
              <a:spcAft>
                <a:spcPts val="0"/>
              </a:spcAft>
              <a:buClr>
                <a:schemeClr val="dk1"/>
              </a:buClr>
              <a:buSzPts val="3000"/>
              <a:buNone/>
              <a:defRPr b="1" sz="3000">
                <a:solidFill>
                  <a:srgbClr val="000000"/>
                </a:solidFill>
              </a:defRPr>
            </a:lvl8pPr>
            <a:lvl9pPr lvl="8" rtl="0" algn="l">
              <a:lnSpc>
                <a:spcPct val="100000"/>
              </a:lnSpc>
              <a:spcBef>
                <a:spcPts val="0"/>
              </a:spcBef>
              <a:spcAft>
                <a:spcPts val="0"/>
              </a:spcAft>
              <a:buClr>
                <a:schemeClr val="dk1"/>
              </a:buClr>
              <a:buSzPts val="3000"/>
              <a:buNone/>
              <a:defRPr b="1" sz="3000">
                <a:solidFill>
                  <a:srgbClr val="000000"/>
                </a:solidFill>
              </a:defRPr>
            </a:lvl9pPr>
          </a:lstStyle>
          <a:p/>
        </p:txBody>
      </p:sp>
      <p:sp>
        <p:nvSpPr>
          <p:cNvPr id="132" name="Google Shape;132;p31"/>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3" name="Google Shape;133;p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8">
    <p:bg>
      <p:bgPr>
        <a:solidFill>
          <a:srgbClr val="FFFFFF"/>
        </a:solidFill>
      </p:bgPr>
    </p:bg>
    <p:spTree>
      <p:nvGrpSpPr>
        <p:cNvPr id="134" name="Shape 134"/>
        <p:cNvGrpSpPr/>
        <p:nvPr/>
      </p:nvGrpSpPr>
      <p:grpSpPr>
        <a:xfrm>
          <a:off x="0" y="0"/>
          <a:ext cx="0" cy="0"/>
          <a:chOff x="0" y="0"/>
          <a:chExt cx="0" cy="0"/>
        </a:xfrm>
      </p:grpSpPr>
      <p:sp>
        <p:nvSpPr>
          <p:cNvPr id="135" name="Google Shape;135;p32"/>
          <p:cNvSpPr/>
          <p:nvPr/>
        </p:nvSpPr>
        <p:spPr>
          <a:xfrm>
            <a:off x="0" y="0"/>
            <a:ext cx="9144000" cy="5143500"/>
          </a:xfrm>
          <a:prstGeom prst="rect">
            <a:avLst/>
          </a:prstGeom>
          <a:solidFill>
            <a:srgbClr val="424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2"/>
          <p:cNvSpPr txBox="1"/>
          <p:nvPr>
            <p:ph type="title"/>
          </p:nvPr>
        </p:nvSpPr>
        <p:spPr>
          <a:xfrm>
            <a:off x="311700" y="1153900"/>
            <a:ext cx="2655000" cy="858900"/>
          </a:xfrm>
          <a:prstGeom prst="rect">
            <a:avLst/>
          </a:prstGeom>
          <a:noFill/>
        </p:spPr>
        <p:txBody>
          <a:bodyPr anchorCtr="0" anchor="ctr" bIns="91425" lIns="91425" spcFirstLastPara="1" rIns="91425" wrap="square" tIns="91425">
            <a:noAutofit/>
          </a:bodyPr>
          <a:lstStyle>
            <a:lvl1pPr lvl="0" rtl="0" algn="l">
              <a:lnSpc>
                <a:spcPct val="100000"/>
              </a:lnSpc>
              <a:spcBef>
                <a:spcPts val="0"/>
              </a:spcBef>
              <a:spcAft>
                <a:spcPts val="0"/>
              </a:spcAft>
              <a:buNone/>
              <a:defRPr b="1" sz="2400">
                <a:solidFill>
                  <a:srgbClr val="FFFFFF"/>
                </a:solidFill>
              </a:defRPr>
            </a:lvl1pPr>
            <a:lvl2pPr lvl="1" rtl="0" algn="l">
              <a:lnSpc>
                <a:spcPct val="100000"/>
              </a:lnSpc>
              <a:spcBef>
                <a:spcPts val="0"/>
              </a:spcBef>
              <a:spcAft>
                <a:spcPts val="0"/>
              </a:spcAft>
              <a:buNone/>
              <a:defRPr b="1" sz="2400">
                <a:solidFill>
                  <a:srgbClr val="FFFFFF"/>
                </a:solidFill>
              </a:defRPr>
            </a:lvl2pPr>
            <a:lvl3pPr lvl="2" rtl="0" algn="l">
              <a:lnSpc>
                <a:spcPct val="100000"/>
              </a:lnSpc>
              <a:spcBef>
                <a:spcPts val="0"/>
              </a:spcBef>
              <a:spcAft>
                <a:spcPts val="0"/>
              </a:spcAft>
              <a:buNone/>
              <a:defRPr b="1" sz="2400">
                <a:solidFill>
                  <a:srgbClr val="FFFFFF"/>
                </a:solidFill>
              </a:defRPr>
            </a:lvl3pPr>
            <a:lvl4pPr lvl="3" rtl="0" algn="l">
              <a:lnSpc>
                <a:spcPct val="100000"/>
              </a:lnSpc>
              <a:spcBef>
                <a:spcPts val="0"/>
              </a:spcBef>
              <a:spcAft>
                <a:spcPts val="0"/>
              </a:spcAft>
              <a:buNone/>
              <a:defRPr b="1" sz="2400">
                <a:solidFill>
                  <a:srgbClr val="FFFFFF"/>
                </a:solidFill>
              </a:defRPr>
            </a:lvl4pPr>
            <a:lvl5pPr lvl="4" rtl="0" algn="l">
              <a:lnSpc>
                <a:spcPct val="100000"/>
              </a:lnSpc>
              <a:spcBef>
                <a:spcPts val="0"/>
              </a:spcBef>
              <a:spcAft>
                <a:spcPts val="0"/>
              </a:spcAft>
              <a:buNone/>
              <a:defRPr b="1" sz="2400">
                <a:solidFill>
                  <a:srgbClr val="FFFFFF"/>
                </a:solidFill>
              </a:defRPr>
            </a:lvl5pPr>
            <a:lvl6pPr lvl="5" rtl="0" algn="l">
              <a:lnSpc>
                <a:spcPct val="100000"/>
              </a:lnSpc>
              <a:spcBef>
                <a:spcPts val="0"/>
              </a:spcBef>
              <a:spcAft>
                <a:spcPts val="0"/>
              </a:spcAft>
              <a:buNone/>
              <a:defRPr b="1" sz="2400">
                <a:solidFill>
                  <a:srgbClr val="FFFFFF"/>
                </a:solidFill>
              </a:defRPr>
            </a:lvl6pPr>
            <a:lvl7pPr lvl="6" rtl="0" algn="l">
              <a:lnSpc>
                <a:spcPct val="100000"/>
              </a:lnSpc>
              <a:spcBef>
                <a:spcPts val="0"/>
              </a:spcBef>
              <a:spcAft>
                <a:spcPts val="0"/>
              </a:spcAft>
              <a:buNone/>
              <a:defRPr b="1" sz="2400">
                <a:solidFill>
                  <a:srgbClr val="FFFFFF"/>
                </a:solidFill>
              </a:defRPr>
            </a:lvl7pPr>
            <a:lvl8pPr lvl="7" rtl="0" algn="l">
              <a:lnSpc>
                <a:spcPct val="100000"/>
              </a:lnSpc>
              <a:spcBef>
                <a:spcPts val="0"/>
              </a:spcBef>
              <a:spcAft>
                <a:spcPts val="0"/>
              </a:spcAft>
              <a:buNone/>
              <a:defRPr b="1" sz="2400">
                <a:solidFill>
                  <a:srgbClr val="FFFFFF"/>
                </a:solidFill>
              </a:defRPr>
            </a:lvl8pPr>
            <a:lvl9pPr lvl="8" rtl="0" algn="l">
              <a:lnSpc>
                <a:spcPct val="100000"/>
              </a:lnSpc>
              <a:spcBef>
                <a:spcPts val="0"/>
              </a:spcBef>
              <a:spcAft>
                <a:spcPts val="0"/>
              </a:spcAft>
              <a:buNone/>
              <a:defRPr b="1" sz="2400">
                <a:solidFill>
                  <a:srgbClr val="FFFFFF"/>
                </a:solidFill>
              </a:defRPr>
            </a:lvl9pPr>
          </a:lstStyle>
          <a:p/>
        </p:txBody>
      </p:sp>
      <p:sp>
        <p:nvSpPr>
          <p:cNvPr id="137" name="Google Shape;137;p32"/>
          <p:cNvSpPr txBox="1"/>
          <p:nvPr>
            <p:ph idx="1" type="body"/>
          </p:nvPr>
        </p:nvSpPr>
        <p:spPr>
          <a:xfrm>
            <a:off x="311700" y="2022050"/>
            <a:ext cx="2655000" cy="2928300"/>
          </a:xfrm>
          <a:prstGeom prst="rect">
            <a:avLst/>
          </a:prstGeom>
          <a:noFill/>
        </p:spPr>
        <p:txBody>
          <a:bodyPr anchorCtr="0" anchor="t" bIns="91425" lIns="91425" spcFirstLastPara="1" rIns="91425" wrap="square" tIns="91425">
            <a:noAutofit/>
          </a:bodyPr>
          <a:lstStyle>
            <a:lvl1pPr indent="-292100" lvl="0" marL="457200" rtl="0" algn="l">
              <a:lnSpc>
                <a:spcPct val="115000"/>
              </a:lnSpc>
              <a:spcBef>
                <a:spcPts val="0"/>
              </a:spcBef>
              <a:spcAft>
                <a:spcPts val="0"/>
              </a:spcAft>
              <a:buClr>
                <a:srgbClr val="F6F2D2"/>
              </a:buClr>
              <a:buSzPts val="1000"/>
              <a:buChar char="●"/>
              <a:defRPr sz="1000">
                <a:solidFill>
                  <a:srgbClr val="F6F2D2"/>
                </a:solidFill>
              </a:defRPr>
            </a:lvl1pPr>
            <a:lvl2pPr indent="-292100" lvl="1" marL="914400" rtl="0" algn="l">
              <a:lnSpc>
                <a:spcPct val="115000"/>
              </a:lnSpc>
              <a:spcBef>
                <a:spcPts val="1600"/>
              </a:spcBef>
              <a:spcAft>
                <a:spcPts val="0"/>
              </a:spcAft>
              <a:buClr>
                <a:srgbClr val="F6F2D2"/>
              </a:buClr>
              <a:buSzPts val="1000"/>
              <a:buChar char="○"/>
              <a:defRPr sz="1000">
                <a:solidFill>
                  <a:srgbClr val="F6F2D2"/>
                </a:solidFill>
              </a:defRPr>
            </a:lvl2pPr>
            <a:lvl3pPr indent="-292100" lvl="2" marL="1371600" rtl="0" algn="l">
              <a:lnSpc>
                <a:spcPct val="115000"/>
              </a:lnSpc>
              <a:spcBef>
                <a:spcPts val="1600"/>
              </a:spcBef>
              <a:spcAft>
                <a:spcPts val="0"/>
              </a:spcAft>
              <a:buClr>
                <a:srgbClr val="F6F2D2"/>
              </a:buClr>
              <a:buSzPts val="1000"/>
              <a:buChar char="■"/>
              <a:defRPr sz="1000">
                <a:solidFill>
                  <a:srgbClr val="F6F2D2"/>
                </a:solidFill>
              </a:defRPr>
            </a:lvl3pPr>
            <a:lvl4pPr indent="-292100" lvl="3" marL="1828800" rtl="0" algn="l">
              <a:lnSpc>
                <a:spcPct val="115000"/>
              </a:lnSpc>
              <a:spcBef>
                <a:spcPts val="1600"/>
              </a:spcBef>
              <a:spcAft>
                <a:spcPts val="0"/>
              </a:spcAft>
              <a:buClr>
                <a:srgbClr val="F6F2D2"/>
              </a:buClr>
              <a:buSzPts val="1000"/>
              <a:buChar char="●"/>
              <a:defRPr sz="1000">
                <a:solidFill>
                  <a:srgbClr val="F6F2D2"/>
                </a:solidFill>
              </a:defRPr>
            </a:lvl4pPr>
            <a:lvl5pPr indent="-292100" lvl="4" marL="2286000" rtl="0" algn="l">
              <a:lnSpc>
                <a:spcPct val="115000"/>
              </a:lnSpc>
              <a:spcBef>
                <a:spcPts val="1600"/>
              </a:spcBef>
              <a:spcAft>
                <a:spcPts val="0"/>
              </a:spcAft>
              <a:buClr>
                <a:srgbClr val="F6F2D2"/>
              </a:buClr>
              <a:buSzPts val="1000"/>
              <a:buChar char="○"/>
              <a:defRPr sz="1000">
                <a:solidFill>
                  <a:srgbClr val="F6F2D2"/>
                </a:solidFill>
              </a:defRPr>
            </a:lvl5pPr>
            <a:lvl6pPr indent="-292100" lvl="5" marL="2743200" rtl="0" algn="l">
              <a:lnSpc>
                <a:spcPct val="115000"/>
              </a:lnSpc>
              <a:spcBef>
                <a:spcPts val="1600"/>
              </a:spcBef>
              <a:spcAft>
                <a:spcPts val="0"/>
              </a:spcAft>
              <a:buClr>
                <a:srgbClr val="F6F2D2"/>
              </a:buClr>
              <a:buSzPts val="1000"/>
              <a:buChar char="■"/>
              <a:defRPr sz="1000">
                <a:solidFill>
                  <a:srgbClr val="F6F2D2"/>
                </a:solidFill>
              </a:defRPr>
            </a:lvl6pPr>
            <a:lvl7pPr indent="-292100" lvl="6" marL="3200400" rtl="0" algn="l">
              <a:lnSpc>
                <a:spcPct val="115000"/>
              </a:lnSpc>
              <a:spcBef>
                <a:spcPts val="1600"/>
              </a:spcBef>
              <a:spcAft>
                <a:spcPts val="0"/>
              </a:spcAft>
              <a:buClr>
                <a:srgbClr val="F6F2D2"/>
              </a:buClr>
              <a:buSzPts val="1000"/>
              <a:buChar char="●"/>
              <a:defRPr sz="1000">
                <a:solidFill>
                  <a:srgbClr val="F6F2D2"/>
                </a:solidFill>
              </a:defRPr>
            </a:lvl7pPr>
            <a:lvl8pPr indent="-292100" lvl="7" marL="3657600" rtl="0" algn="l">
              <a:lnSpc>
                <a:spcPct val="115000"/>
              </a:lnSpc>
              <a:spcBef>
                <a:spcPts val="1600"/>
              </a:spcBef>
              <a:spcAft>
                <a:spcPts val="0"/>
              </a:spcAft>
              <a:buClr>
                <a:srgbClr val="F6F2D2"/>
              </a:buClr>
              <a:buSzPts val="1000"/>
              <a:buChar char="○"/>
              <a:defRPr sz="1000">
                <a:solidFill>
                  <a:srgbClr val="F6F2D2"/>
                </a:solidFill>
              </a:defRPr>
            </a:lvl8pPr>
            <a:lvl9pPr indent="-292100" lvl="8" marL="4114800" rtl="0" algn="l">
              <a:lnSpc>
                <a:spcPct val="115000"/>
              </a:lnSpc>
              <a:spcBef>
                <a:spcPts val="1600"/>
              </a:spcBef>
              <a:spcAft>
                <a:spcPts val="1600"/>
              </a:spcAft>
              <a:buClr>
                <a:srgbClr val="F6F2D2"/>
              </a:buClr>
              <a:buSzPts val="1000"/>
              <a:buChar char="■"/>
              <a:defRPr sz="1000">
                <a:solidFill>
                  <a:srgbClr val="F6F2D2"/>
                </a:solidFill>
              </a:defRPr>
            </a:lvl9pPr>
          </a:lstStyle>
          <a:p/>
        </p:txBody>
      </p:sp>
      <p:sp>
        <p:nvSpPr>
          <p:cNvPr id="138" name="Google Shape;138;p3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9">
    <p:bg>
      <p:bgPr>
        <a:solidFill>
          <a:srgbClr val="FFFFFF"/>
        </a:solidFill>
      </p:bgPr>
    </p:bg>
    <p:spTree>
      <p:nvGrpSpPr>
        <p:cNvPr id="139" name="Shape 139"/>
        <p:cNvGrpSpPr/>
        <p:nvPr/>
      </p:nvGrpSpPr>
      <p:grpSpPr>
        <a:xfrm>
          <a:off x="0" y="0"/>
          <a:ext cx="0" cy="0"/>
          <a:chOff x="0" y="0"/>
          <a:chExt cx="0" cy="0"/>
        </a:xfrm>
      </p:grpSpPr>
      <p:sp>
        <p:nvSpPr>
          <p:cNvPr id="140" name="Google Shape;140;p3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3"/>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142" name="Google Shape;142;p33"/>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143" name="Google Shape;143;p3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0">
    <p:bg>
      <p:bgPr>
        <a:solidFill>
          <a:srgbClr val="FFFFFF"/>
        </a:solidFill>
      </p:bgPr>
    </p:bg>
    <p:spTree>
      <p:nvGrpSpPr>
        <p:cNvPr id="144" name="Shape 144"/>
        <p:cNvGrpSpPr/>
        <p:nvPr/>
      </p:nvGrpSpPr>
      <p:grpSpPr>
        <a:xfrm>
          <a:off x="0" y="0"/>
          <a:ext cx="0" cy="0"/>
          <a:chOff x="0" y="0"/>
          <a:chExt cx="0" cy="0"/>
        </a:xfrm>
      </p:grpSpPr>
      <p:sp>
        <p:nvSpPr>
          <p:cNvPr id="145" name="Google Shape;145;p3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4"/>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4"/>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2"/>
                </a:solidFill>
              </a:defRPr>
            </a:lvl1pPr>
            <a:lvl2pPr lvl="1" algn="l">
              <a:lnSpc>
                <a:spcPct val="100000"/>
              </a:lnSpc>
              <a:spcBef>
                <a:spcPts val="0"/>
              </a:spcBef>
              <a:spcAft>
                <a:spcPts val="0"/>
              </a:spcAft>
              <a:buClr>
                <a:schemeClr val="dk1"/>
              </a:buClr>
              <a:buSzPts val="1800"/>
              <a:buNone/>
              <a:defRPr b="1" sz="1800">
                <a:solidFill>
                  <a:schemeClr val="dk2"/>
                </a:solidFill>
              </a:defRPr>
            </a:lvl2pPr>
            <a:lvl3pPr lvl="2" algn="l">
              <a:lnSpc>
                <a:spcPct val="100000"/>
              </a:lnSpc>
              <a:spcBef>
                <a:spcPts val="0"/>
              </a:spcBef>
              <a:spcAft>
                <a:spcPts val="0"/>
              </a:spcAft>
              <a:buClr>
                <a:schemeClr val="dk1"/>
              </a:buClr>
              <a:buSzPts val="1800"/>
              <a:buNone/>
              <a:defRPr b="1" sz="1800">
                <a:solidFill>
                  <a:schemeClr val="dk2"/>
                </a:solidFill>
              </a:defRPr>
            </a:lvl3pPr>
            <a:lvl4pPr lvl="3" algn="l">
              <a:lnSpc>
                <a:spcPct val="100000"/>
              </a:lnSpc>
              <a:spcBef>
                <a:spcPts val="0"/>
              </a:spcBef>
              <a:spcAft>
                <a:spcPts val="0"/>
              </a:spcAft>
              <a:buClr>
                <a:schemeClr val="dk1"/>
              </a:buClr>
              <a:buSzPts val="1800"/>
              <a:buNone/>
              <a:defRPr b="1" sz="1800">
                <a:solidFill>
                  <a:schemeClr val="dk2"/>
                </a:solidFill>
              </a:defRPr>
            </a:lvl4pPr>
            <a:lvl5pPr lvl="4" algn="l">
              <a:lnSpc>
                <a:spcPct val="100000"/>
              </a:lnSpc>
              <a:spcBef>
                <a:spcPts val="0"/>
              </a:spcBef>
              <a:spcAft>
                <a:spcPts val="0"/>
              </a:spcAft>
              <a:buClr>
                <a:schemeClr val="dk1"/>
              </a:buClr>
              <a:buSzPts val="1800"/>
              <a:buNone/>
              <a:defRPr b="1" sz="1800">
                <a:solidFill>
                  <a:schemeClr val="dk2"/>
                </a:solidFill>
              </a:defRPr>
            </a:lvl5pPr>
            <a:lvl6pPr lvl="5" algn="l">
              <a:lnSpc>
                <a:spcPct val="100000"/>
              </a:lnSpc>
              <a:spcBef>
                <a:spcPts val="0"/>
              </a:spcBef>
              <a:spcAft>
                <a:spcPts val="0"/>
              </a:spcAft>
              <a:buClr>
                <a:schemeClr val="dk1"/>
              </a:buClr>
              <a:buSzPts val="1800"/>
              <a:buNone/>
              <a:defRPr b="1" sz="1800">
                <a:solidFill>
                  <a:schemeClr val="dk2"/>
                </a:solidFill>
              </a:defRPr>
            </a:lvl6pPr>
            <a:lvl7pPr lvl="6" algn="l">
              <a:lnSpc>
                <a:spcPct val="100000"/>
              </a:lnSpc>
              <a:spcBef>
                <a:spcPts val="0"/>
              </a:spcBef>
              <a:spcAft>
                <a:spcPts val="0"/>
              </a:spcAft>
              <a:buClr>
                <a:schemeClr val="dk1"/>
              </a:buClr>
              <a:buSzPts val="1800"/>
              <a:buNone/>
              <a:defRPr b="1" sz="1800">
                <a:solidFill>
                  <a:schemeClr val="dk2"/>
                </a:solidFill>
              </a:defRPr>
            </a:lvl7pPr>
            <a:lvl8pPr lvl="7" algn="l">
              <a:lnSpc>
                <a:spcPct val="100000"/>
              </a:lnSpc>
              <a:spcBef>
                <a:spcPts val="0"/>
              </a:spcBef>
              <a:spcAft>
                <a:spcPts val="0"/>
              </a:spcAft>
              <a:buClr>
                <a:schemeClr val="dk1"/>
              </a:buClr>
              <a:buSzPts val="1800"/>
              <a:buNone/>
              <a:defRPr b="1" sz="1800">
                <a:solidFill>
                  <a:schemeClr val="dk2"/>
                </a:solidFill>
              </a:defRPr>
            </a:lvl8pPr>
            <a:lvl9pPr lvl="8" algn="l">
              <a:lnSpc>
                <a:spcPct val="100000"/>
              </a:lnSpc>
              <a:spcBef>
                <a:spcPts val="0"/>
              </a:spcBef>
              <a:spcAft>
                <a:spcPts val="0"/>
              </a:spcAft>
              <a:buClr>
                <a:schemeClr val="dk1"/>
              </a:buClr>
              <a:buSzPts val="1800"/>
              <a:buNone/>
              <a:defRPr b="1" sz="1800">
                <a:solidFill>
                  <a:schemeClr val="dk2"/>
                </a:solidFill>
              </a:defRPr>
            </a:lvl9pPr>
          </a:lstStyle>
          <a:p/>
        </p:txBody>
      </p:sp>
      <p:sp>
        <p:nvSpPr>
          <p:cNvPr id="148" name="Google Shape;148;p34"/>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49" name="Google Shape;149;p3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1">
    <p:bg>
      <p:bgPr>
        <a:solidFill>
          <a:srgbClr val="FFFFFF"/>
        </a:solidFill>
      </p:bgPr>
    </p:bg>
    <p:spTree>
      <p:nvGrpSpPr>
        <p:cNvPr id="150" name="Shape 150"/>
        <p:cNvGrpSpPr/>
        <p:nvPr/>
      </p:nvGrpSpPr>
      <p:grpSpPr>
        <a:xfrm>
          <a:off x="0" y="0"/>
          <a:ext cx="0" cy="0"/>
          <a:chOff x="0" y="0"/>
          <a:chExt cx="0" cy="0"/>
        </a:xfrm>
      </p:grpSpPr>
      <p:sp>
        <p:nvSpPr>
          <p:cNvPr id="151" name="Google Shape;151;p3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5"/>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153" name="Google Shape;153;p35"/>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154" name="Google Shape;154;p3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
    <p:bg>
      <p:bgPr>
        <a:solidFill>
          <a:srgbClr val="FFFFFF"/>
        </a:solidFill>
      </p:bgPr>
    </p:bg>
    <p:spTree>
      <p:nvGrpSpPr>
        <p:cNvPr id="155" name="Shape 155"/>
        <p:cNvGrpSpPr/>
        <p:nvPr/>
      </p:nvGrpSpPr>
      <p:grpSpPr>
        <a:xfrm>
          <a:off x="0" y="0"/>
          <a:ext cx="0" cy="0"/>
          <a:chOff x="0" y="0"/>
          <a:chExt cx="0" cy="0"/>
        </a:xfrm>
      </p:grpSpPr>
      <p:sp>
        <p:nvSpPr>
          <p:cNvPr id="156" name="Google Shape;156;p3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6"/>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158" name="Google Shape;158;p36"/>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159" name="Google Shape;159;p3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18" Type="http://schemas.openxmlformats.org/officeDocument/2006/relationships/theme" Target="../theme/theme2.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81" name="Shape 81"/>
        <p:cNvGrpSpPr/>
        <p:nvPr/>
      </p:nvGrpSpPr>
      <p:grpSpPr>
        <a:xfrm>
          <a:off x="0" y="0"/>
          <a:ext cx="0" cy="0"/>
          <a:chOff x="0" y="0"/>
          <a:chExt cx="0" cy="0"/>
        </a:xfrm>
      </p:grpSpPr>
      <p:sp>
        <p:nvSpPr>
          <p:cNvPr id="82" name="Google Shape;82;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83" name="Google Shape;83;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4" name="Google Shape;8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4.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hyperlink" Target="http://www.youtube.com/watch?v=1qjtugr2618"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hyperlink" Target="https://www.usatoday.com/story/news/nation/2019/09/15/charlottesville-confederate-statue-removal-blocked-virginia-judge/23381000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hyperlink" Target="http://www.youtube.com/watch?v=dOkFXPblLpU"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7"/>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65" name="Google Shape;165;p37"/>
          <p:cNvSpPr txBox="1"/>
          <p:nvPr>
            <p:ph type="ctrTitle"/>
          </p:nvPr>
        </p:nvSpPr>
        <p:spPr>
          <a:xfrm>
            <a:off x="975275" y="1577950"/>
            <a:ext cx="6922200" cy="173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7200">
                <a:solidFill>
                  <a:schemeClr val="lt1"/>
                </a:solidFill>
                <a:latin typeface="Fugaz One"/>
                <a:ea typeface="Fugaz One"/>
                <a:cs typeface="Fugaz One"/>
                <a:sym typeface="Fugaz One"/>
              </a:rPr>
              <a:t>THE BATTLE OVER HISTORY</a:t>
            </a:r>
            <a:endParaRPr b="1" sz="7200">
              <a:latin typeface="Fugaz One"/>
              <a:ea typeface="Fugaz One"/>
              <a:cs typeface="Fugaz One"/>
              <a:sym typeface="Fugaz One"/>
            </a:endParaRPr>
          </a:p>
        </p:txBody>
      </p:sp>
      <p:sp>
        <p:nvSpPr>
          <p:cNvPr id="166" name="Google Shape;166;p37"/>
          <p:cNvSpPr txBox="1"/>
          <p:nvPr>
            <p:ph idx="1" type="subTitle"/>
          </p:nvPr>
        </p:nvSpPr>
        <p:spPr>
          <a:xfrm>
            <a:off x="975275" y="3699100"/>
            <a:ext cx="6974400" cy="9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explain why the statement ‘history is written by the victors’ is flawed</a:t>
            </a:r>
            <a:endParaRPr i="1" sz="2400">
              <a:solidFill>
                <a:srgbClr val="D0E0E3"/>
              </a:solidFill>
            </a:endParaRPr>
          </a:p>
          <a:p>
            <a:pPr indent="0" lvl="0" marL="0" rtl="0" algn="l">
              <a:spcBef>
                <a:spcPts val="0"/>
              </a:spcBef>
              <a:spcAft>
                <a:spcPts val="0"/>
              </a:spcAft>
              <a:buNone/>
            </a:pPr>
            <a:r>
              <a:t/>
            </a:r>
            <a:endParaRPr sz="2000">
              <a:solidFill>
                <a:srgbClr val="D0E0E3"/>
              </a:solidFill>
            </a:endParaRPr>
          </a:p>
        </p:txBody>
      </p:sp>
      <p:sp>
        <p:nvSpPr>
          <p:cNvPr id="167" name="Google Shape;167;p37"/>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BQ4</a:t>
            </a:r>
            <a:r>
              <a:rPr lang="en" sz="3000">
                <a:solidFill>
                  <a:srgbClr val="D0E0E3"/>
                </a:solidFill>
                <a:latin typeface="Proxima Nova"/>
                <a:ea typeface="Proxima Nova"/>
                <a:cs typeface="Proxima Nova"/>
                <a:sym typeface="Proxima Nova"/>
              </a:rPr>
              <a:t> Perspectives </a:t>
            </a:r>
            <a:r>
              <a:rPr b="1" i="1" lang="en" sz="3000">
                <a:solidFill>
                  <a:srgbClr val="D0E0E3"/>
                </a:solidFill>
                <a:latin typeface="Proxima Nova"/>
                <a:ea typeface="Proxima Nova"/>
                <a:cs typeface="Proxima Nova"/>
                <a:sym typeface="Proxima Nova"/>
              </a:rPr>
              <a:t>Lesson 8</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68" name="Google Shape;168;p37"/>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6"/>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229" name="Google Shape;229;p46"/>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230" name="Google Shape;230;p46"/>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exhibition prompt</a:t>
            </a:r>
            <a:r>
              <a:rPr lang="en"/>
              <a:t> </a:t>
            </a:r>
            <a:r>
              <a:rPr i="1" lang="en"/>
              <a:t>How is current knowledge shaped by its historical development? (IAP-33)</a:t>
            </a:r>
            <a:endParaRPr i="1"/>
          </a:p>
          <a:p>
            <a:pPr indent="-342900" lvl="0" marL="457200" rtl="0" algn="l">
              <a:spcBef>
                <a:spcPts val="1600"/>
              </a:spcBef>
              <a:spcAft>
                <a:spcPts val="0"/>
              </a:spcAft>
              <a:buSzPts val="1800"/>
              <a:buChar char="●"/>
            </a:pPr>
            <a:r>
              <a:rPr lang="en"/>
              <a:t>Refer to the ideas from this lesson to answer this question.</a:t>
            </a:r>
            <a:endParaRPr/>
          </a:p>
          <a:p>
            <a:pPr indent="-342900" lvl="0" marL="457200" rtl="0" algn="l">
              <a:spcBef>
                <a:spcPts val="1000"/>
              </a:spcBef>
              <a:spcAft>
                <a:spcPts val="0"/>
              </a:spcAft>
              <a:buSzPts val="1800"/>
              <a:buChar char="●"/>
            </a:pPr>
            <a:r>
              <a:rPr lang="en"/>
              <a:t>For example, think about how our understanding of the past develops over time, and how what’s going on in the present often dictates the way we view history.</a:t>
            </a:r>
            <a:endParaRPr/>
          </a:p>
          <a:p>
            <a:pPr indent="-342900" lvl="0" marL="457200" rtl="0" algn="l">
              <a:spcBef>
                <a:spcPts val="1000"/>
              </a:spcBef>
              <a:spcAft>
                <a:spcPts val="0"/>
              </a:spcAft>
              <a:buSzPts val="1800"/>
              <a:buChar char="●"/>
            </a:pPr>
            <a:r>
              <a:rPr lang="en"/>
              <a:t>Which objects could help to illustrate your answer?</a:t>
            </a:r>
            <a:endParaRPr/>
          </a:p>
          <a:p>
            <a:pPr indent="0" lvl="0" marL="0" rtl="0" algn="l">
              <a:spcBef>
                <a:spcPts val="10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ExitE.jpg" id="235" name="Google Shape;235;p47"/>
          <p:cNvPicPr preferRelativeResize="0"/>
          <p:nvPr/>
        </p:nvPicPr>
        <p:blipFill rotWithShape="1">
          <a:blip r:embed="rId3">
            <a:alphaModFix/>
          </a:blip>
          <a:srcRect b="31870" l="0" r="0" t="31870"/>
          <a:stretch/>
        </p:blipFill>
        <p:spPr>
          <a:xfrm>
            <a:off x="0" y="0"/>
            <a:ext cx="9144003" cy="2209447"/>
          </a:xfrm>
          <a:prstGeom prst="rect">
            <a:avLst/>
          </a:prstGeom>
          <a:noFill/>
          <a:ln>
            <a:noFill/>
          </a:ln>
        </p:spPr>
      </p:pic>
      <p:sp>
        <p:nvSpPr>
          <p:cNvPr id="236" name="Google Shape;236;p47"/>
          <p:cNvSpPr txBox="1"/>
          <p:nvPr>
            <p:ph idx="1" type="body"/>
          </p:nvPr>
        </p:nvSpPr>
        <p:spPr>
          <a:xfrm>
            <a:off x="406725" y="2540500"/>
            <a:ext cx="8417700" cy="22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a:t>
            </a:r>
            <a:r>
              <a:rPr b="1" lang="en" sz="2400"/>
              <a:t>Study the historian before you study the facts”</a:t>
            </a:r>
            <a:r>
              <a:rPr lang="en" sz="2400"/>
              <a:t> </a:t>
            </a:r>
            <a:r>
              <a:rPr i="1" lang="en" sz="2400"/>
              <a:t>(EH Carr)</a:t>
            </a:r>
            <a:endParaRPr i="1" sz="2400"/>
          </a:p>
          <a:p>
            <a:pPr indent="-342900" lvl="0" marL="457200" rtl="0" algn="l">
              <a:spcBef>
                <a:spcPts val="1600"/>
              </a:spcBef>
              <a:spcAft>
                <a:spcPts val="0"/>
              </a:spcAft>
              <a:buSzPts val="1800"/>
              <a:buChar char="●"/>
            </a:pPr>
            <a:r>
              <a:rPr lang="en" sz="1800"/>
              <a:t>What did Carr mean? </a:t>
            </a:r>
            <a:endParaRPr sz="1800"/>
          </a:p>
          <a:p>
            <a:pPr indent="-342900" lvl="0" marL="457200" rtl="0" algn="l">
              <a:spcBef>
                <a:spcPts val="0"/>
              </a:spcBef>
              <a:spcAft>
                <a:spcPts val="0"/>
              </a:spcAft>
              <a:buSzPts val="1800"/>
              <a:buChar char="●"/>
            </a:pPr>
            <a:r>
              <a:rPr lang="en" sz="1800"/>
              <a:t>To what extent does this answer the problems associated with history?</a:t>
            </a:r>
            <a:endParaRPr sz="1800"/>
          </a:p>
          <a:p>
            <a:pPr indent="-342900" lvl="0" marL="457200" rtl="0" algn="l">
              <a:spcBef>
                <a:spcPts val="0"/>
              </a:spcBef>
              <a:spcAft>
                <a:spcPts val="0"/>
              </a:spcAft>
              <a:buSzPts val="1800"/>
              <a:buChar char="●"/>
            </a:pPr>
            <a:r>
              <a:rPr lang="en" sz="1800"/>
              <a:t>Can it be applied to other areas of knowledge?</a:t>
            </a:r>
            <a:endParaRPr sz="1800"/>
          </a:p>
          <a:p>
            <a:pPr indent="0" lvl="0" marL="0" rtl="0" algn="l">
              <a:spcBef>
                <a:spcPts val="1600"/>
              </a:spcBef>
              <a:spcAft>
                <a:spcPts val="1600"/>
              </a:spcAft>
              <a:buNone/>
            </a:pPr>
            <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8"/>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242" name="Google Shape;242;p48"/>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243" name="Google Shape;243;p48"/>
          <p:cNvGraphicFramePr/>
          <p:nvPr/>
        </p:nvGraphicFramePr>
        <p:xfrm>
          <a:off x="2002350" y="1768900"/>
          <a:ext cx="3000000" cy="3000000"/>
        </p:xfrm>
        <a:graphic>
          <a:graphicData uri="http://schemas.openxmlformats.org/drawingml/2006/table">
            <a:tbl>
              <a:tblPr>
                <a:noFill/>
                <a:tableStyleId>{AA1FB0C8-EDB7-4643-83D3-4F76F569F003}</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IAP-9 (interpretation), IAP-13 (improvement), IAP-15 (constraints), IAP-33 (development)</a:t>
                      </a:r>
                      <a:endParaRPr sz="11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9"/>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249" name="Google Shape;249;p49"/>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250" name="Google Shape;250;p49"/>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251" name="Google Shape;251;p49"/>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252" name="Google Shape;252;p49"/>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8"/>
          <p:cNvPicPr preferRelativeResize="0"/>
          <p:nvPr/>
        </p:nvPicPr>
        <p:blipFill rotWithShape="1">
          <a:blip r:embed="rId3">
            <a:alphaModFix/>
          </a:blip>
          <a:srcRect b="0" l="10486" r="10486" t="0"/>
          <a:stretch/>
        </p:blipFill>
        <p:spPr>
          <a:xfrm>
            <a:off x="0" y="0"/>
            <a:ext cx="4572000" cy="5143501"/>
          </a:xfrm>
          <a:prstGeom prst="rect">
            <a:avLst/>
          </a:prstGeom>
          <a:noFill/>
          <a:ln>
            <a:noFill/>
          </a:ln>
        </p:spPr>
      </p:pic>
      <p:sp>
        <p:nvSpPr>
          <p:cNvPr id="174" name="Google Shape;174;p38"/>
          <p:cNvSpPr txBox="1"/>
          <p:nvPr>
            <p:ph type="title"/>
          </p:nvPr>
        </p:nvSpPr>
        <p:spPr>
          <a:xfrm>
            <a:off x="4852825" y="302800"/>
            <a:ext cx="4016400" cy="9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75" name="Google Shape;175;p38"/>
          <p:cNvSpPr txBox="1"/>
          <p:nvPr>
            <p:ph idx="1" type="body"/>
          </p:nvPr>
        </p:nvSpPr>
        <p:spPr>
          <a:xfrm>
            <a:off x="4852900" y="1456125"/>
            <a:ext cx="4016400" cy="34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a:t>
            </a:r>
            <a:r>
              <a:rPr b="1" lang="en" sz="2400"/>
              <a:t>History is written by the victors” </a:t>
            </a:r>
            <a:r>
              <a:rPr i="1" lang="en" sz="2000"/>
              <a:t>(Winston Churchill)</a:t>
            </a:r>
            <a:endParaRPr i="1" sz="2000"/>
          </a:p>
          <a:p>
            <a:pPr indent="0" lvl="0" marL="0" rtl="0" algn="l">
              <a:spcBef>
                <a:spcPts val="0"/>
              </a:spcBef>
              <a:spcAft>
                <a:spcPts val="0"/>
              </a:spcAft>
              <a:buNone/>
            </a:pPr>
            <a:r>
              <a:t/>
            </a:r>
            <a:endParaRPr sz="2000"/>
          </a:p>
          <a:p>
            <a:pPr indent="0" lvl="0" marL="0" rtl="0" algn="l">
              <a:spcBef>
                <a:spcPts val="1600"/>
              </a:spcBef>
              <a:spcAft>
                <a:spcPts val="1600"/>
              </a:spcAft>
              <a:buNone/>
            </a:pPr>
            <a:r>
              <a:rPr lang="en" sz="2000"/>
              <a:t>What do you think Churchill meant? What does this suggest about the nature of historical knowledge?</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9"/>
          <p:cNvPicPr preferRelativeResize="0"/>
          <p:nvPr/>
        </p:nvPicPr>
        <p:blipFill rotWithShape="1">
          <a:blip r:embed="rId3">
            <a:alphaModFix/>
          </a:blip>
          <a:srcRect b="33242" l="-3379" r="3380" t="21962"/>
          <a:stretch/>
        </p:blipFill>
        <p:spPr>
          <a:xfrm>
            <a:off x="735650" y="154475"/>
            <a:ext cx="9144005" cy="5143498"/>
          </a:xfrm>
          <a:prstGeom prst="rect">
            <a:avLst/>
          </a:prstGeom>
          <a:noFill/>
          <a:ln>
            <a:noFill/>
          </a:ln>
        </p:spPr>
      </p:pic>
      <p:sp>
        <p:nvSpPr>
          <p:cNvPr id="181" name="Google Shape;181;p39"/>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9"/>
          <p:cNvSpPr txBox="1"/>
          <p:nvPr>
            <p:ph type="title"/>
          </p:nvPr>
        </p:nvSpPr>
        <p:spPr>
          <a:xfrm>
            <a:off x="232875" y="219975"/>
            <a:ext cx="2430300" cy="200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000">
                <a:solidFill>
                  <a:srgbClr val="45818E"/>
                </a:solidFill>
                <a:latin typeface="Ultra"/>
                <a:ea typeface="Ultra"/>
                <a:cs typeface="Ultra"/>
                <a:sym typeface="Ultra"/>
              </a:rPr>
              <a:t>Write down...</a:t>
            </a:r>
            <a:endParaRPr b="0" sz="4000">
              <a:solidFill>
                <a:srgbClr val="45818E"/>
              </a:solidFill>
              <a:latin typeface="Ultra"/>
              <a:ea typeface="Ultra"/>
              <a:cs typeface="Ultra"/>
              <a:sym typeface="Ultra"/>
            </a:endParaRPr>
          </a:p>
        </p:txBody>
      </p:sp>
      <p:sp>
        <p:nvSpPr>
          <p:cNvPr id="183" name="Google Shape;183;p39"/>
          <p:cNvSpPr txBox="1"/>
          <p:nvPr>
            <p:ph idx="1" type="body"/>
          </p:nvPr>
        </p:nvSpPr>
        <p:spPr>
          <a:xfrm>
            <a:off x="232875" y="2391875"/>
            <a:ext cx="2336400" cy="242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dk2"/>
                </a:solidFill>
              </a:rPr>
              <a:t>…anything and everything you know about the American Civil War</a:t>
            </a:r>
            <a:endParaRPr sz="24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0"/>
          <p:cNvSpPr txBox="1"/>
          <p:nvPr>
            <p:ph idx="1" type="body"/>
          </p:nvPr>
        </p:nvSpPr>
        <p:spPr>
          <a:xfrm>
            <a:off x="152800" y="317050"/>
            <a:ext cx="4626600" cy="44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1: Fought between the Northern and Southern states from 1861-1865.</a:t>
            </a:r>
            <a:endParaRPr sz="1500"/>
          </a:p>
          <a:p>
            <a:pPr indent="0" lvl="0" marL="0" rtl="0" algn="l">
              <a:spcBef>
                <a:spcPts val="1600"/>
              </a:spcBef>
              <a:spcAft>
                <a:spcPts val="0"/>
              </a:spcAft>
              <a:buNone/>
            </a:pPr>
            <a:r>
              <a:rPr lang="en" sz="1500"/>
              <a:t>2: Abraham Lincoln was the President of the USA during the Civil War. </a:t>
            </a:r>
            <a:endParaRPr sz="1500"/>
          </a:p>
          <a:p>
            <a:pPr indent="0" lvl="0" marL="0" rtl="0" algn="l">
              <a:spcBef>
                <a:spcPts val="1600"/>
              </a:spcBef>
              <a:spcAft>
                <a:spcPts val="0"/>
              </a:spcAft>
              <a:buNone/>
            </a:pPr>
            <a:r>
              <a:rPr lang="en" sz="1500"/>
              <a:t>3. Lincoln’s anti-slavery stance caused several southern states to ‘secede’ after he was elected president.</a:t>
            </a:r>
            <a:endParaRPr sz="1500"/>
          </a:p>
          <a:p>
            <a:pPr indent="0" lvl="0" marL="0" rtl="0" algn="l">
              <a:spcBef>
                <a:spcPts val="1600"/>
              </a:spcBef>
              <a:spcAft>
                <a:spcPts val="0"/>
              </a:spcAft>
              <a:buNone/>
            </a:pPr>
            <a:r>
              <a:rPr lang="en" sz="1500"/>
              <a:t>4 The North had more men and war materials.</a:t>
            </a:r>
            <a:endParaRPr sz="1500"/>
          </a:p>
          <a:p>
            <a:pPr indent="0" lvl="0" marL="0" rtl="0" algn="l">
              <a:spcBef>
                <a:spcPts val="1600"/>
              </a:spcBef>
              <a:spcAft>
                <a:spcPts val="0"/>
              </a:spcAft>
              <a:buNone/>
            </a:pPr>
            <a:r>
              <a:rPr lang="en" sz="1500"/>
              <a:t>5: The North won the Civil War.</a:t>
            </a:r>
            <a:endParaRPr sz="1500"/>
          </a:p>
          <a:p>
            <a:pPr indent="0" lvl="0" marL="0" rtl="0" algn="l">
              <a:spcBef>
                <a:spcPts val="1600"/>
              </a:spcBef>
              <a:spcAft>
                <a:spcPts val="0"/>
              </a:spcAft>
              <a:buNone/>
            </a:pPr>
            <a:r>
              <a:rPr lang="en" sz="1500"/>
              <a:t>6: After the the war, the Constitution was amended to free slaves, give “equal protection under the law” to citizens, and grant black men the right to vote. </a:t>
            </a:r>
            <a:endParaRPr sz="1500"/>
          </a:p>
          <a:p>
            <a:pPr indent="0" lvl="0" marL="0" rtl="0" algn="l">
              <a:spcBef>
                <a:spcPts val="1600"/>
              </a:spcBef>
              <a:spcAft>
                <a:spcPts val="0"/>
              </a:spcAft>
              <a:buNone/>
            </a:pPr>
            <a:r>
              <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pic>
        <p:nvPicPr>
          <p:cNvPr id="189" name="Google Shape;189;p40"/>
          <p:cNvPicPr preferRelativeResize="0"/>
          <p:nvPr/>
        </p:nvPicPr>
        <p:blipFill rotWithShape="1">
          <a:blip r:embed="rId3">
            <a:alphaModFix/>
          </a:blip>
          <a:srcRect b="13043" l="-13860" r="13859" t="0"/>
          <a:stretch/>
        </p:blipFill>
        <p:spPr>
          <a:xfrm>
            <a:off x="4529700" y="317062"/>
            <a:ext cx="4096076" cy="4472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This scene depicts Daniel Day Lewis's incredible acting" id="194" name="Google Shape;194;p41" title="Lincoln &quot;Now&quot; scene">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95" name="Google Shape;195;p41"/>
          <p:cNvSpPr txBox="1"/>
          <p:nvPr>
            <p:ph type="title"/>
          </p:nvPr>
        </p:nvSpPr>
        <p:spPr>
          <a:xfrm>
            <a:off x="461350" y="672550"/>
            <a:ext cx="28776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solidFill>
                  <a:srgbClr val="45818E"/>
                </a:solidFill>
                <a:latin typeface="Ultra"/>
                <a:ea typeface="Ultra"/>
                <a:cs typeface="Ultra"/>
                <a:sym typeface="Ultra"/>
              </a:rPr>
              <a:t>The USA, 1860</a:t>
            </a:r>
            <a:endParaRPr b="0" sz="3600">
              <a:solidFill>
                <a:srgbClr val="45818E"/>
              </a:solidFill>
              <a:latin typeface="Ultra"/>
              <a:ea typeface="Ultra"/>
              <a:cs typeface="Ultra"/>
              <a:sym typeface="Ultra"/>
            </a:endParaRPr>
          </a:p>
        </p:txBody>
      </p:sp>
      <p:sp>
        <p:nvSpPr>
          <p:cNvPr id="196" name="Google Shape;196;p41"/>
          <p:cNvSpPr txBox="1"/>
          <p:nvPr>
            <p:ph idx="1" type="body"/>
          </p:nvPr>
        </p:nvSpPr>
        <p:spPr>
          <a:xfrm>
            <a:off x="461200" y="1966925"/>
            <a:ext cx="2877600" cy="246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Watch the clip from ‘Lincoln’ </a:t>
            </a:r>
            <a:r>
              <a:rPr i="1" lang="en" sz="1800"/>
              <a:t>(Spielberg, 2012). </a:t>
            </a:r>
            <a:endParaRPr i="1" sz="1800"/>
          </a:p>
          <a:p>
            <a:pPr indent="0" lvl="0" marL="0" rtl="0" algn="l">
              <a:spcBef>
                <a:spcPts val="1600"/>
              </a:spcBef>
              <a:spcAft>
                <a:spcPts val="1600"/>
              </a:spcAft>
              <a:buNone/>
            </a:pPr>
            <a:r>
              <a:rPr lang="en" sz="1800"/>
              <a:t>What is the issue that Lincoln (played by Daniel Day Lewis) is so keen to resolve?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42"/>
          <p:cNvPicPr preferRelativeResize="0"/>
          <p:nvPr/>
        </p:nvPicPr>
        <p:blipFill rotWithShape="1">
          <a:blip r:embed="rId3">
            <a:alphaModFix/>
          </a:blip>
          <a:srcRect b="0" l="258" r="258" t="0"/>
          <a:stretch/>
        </p:blipFill>
        <p:spPr>
          <a:xfrm>
            <a:off x="3594516" y="710000"/>
            <a:ext cx="4564358" cy="3646476"/>
          </a:xfrm>
          <a:prstGeom prst="rect">
            <a:avLst/>
          </a:prstGeom>
          <a:noFill/>
          <a:ln>
            <a:noFill/>
          </a:ln>
        </p:spPr>
      </p:pic>
      <p:sp>
        <p:nvSpPr>
          <p:cNvPr id="202" name="Google Shape;202;p42"/>
          <p:cNvSpPr txBox="1"/>
          <p:nvPr>
            <p:ph type="title"/>
          </p:nvPr>
        </p:nvSpPr>
        <p:spPr>
          <a:xfrm>
            <a:off x="304800" y="710000"/>
            <a:ext cx="2923800" cy="106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800">
                <a:solidFill>
                  <a:srgbClr val="45818E"/>
                </a:solidFill>
                <a:latin typeface="Ultra"/>
                <a:ea typeface="Ultra"/>
                <a:cs typeface="Ultra"/>
                <a:sym typeface="Ultra"/>
              </a:rPr>
              <a:t>The USA, present day</a:t>
            </a:r>
            <a:endParaRPr b="0" sz="2800">
              <a:solidFill>
                <a:srgbClr val="45818E"/>
              </a:solidFill>
              <a:latin typeface="Ultra"/>
              <a:ea typeface="Ultra"/>
              <a:cs typeface="Ultra"/>
              <a:sym typeface="Ultra"/>
            </a:endParaRPr>
          </a:p>
        </p:txBody>
      </p:sp>
      <p:sp>
        <p:nvSpPr>
          <p:cNvPr id="203" name="Google Shape;203;p42"/>
          <p:cNvSpPr txBox="1"/>
          <p:nvPr>
            <p:ph idx="1" type="body"/>
          </p:nvPr>
        </p:nvSpPr>
        <p:spPr>
          <a:xfrm>
            <a:off x="304800" y="2085550"/>
            <a:ext cx="2923800" cy="227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Watch </a:t>
            </a:r>
            <a:r>
              <a:rPr lang="en" sz="2000" u="sng">
                <a:solidFill>
                  <a:schemeClr val="hlink"/>
                </a:solidFill>
                <a:hlinkClick r:id="rId4"/>
              </a:rPr>
              <a:t>the clip</a:t>
            </a:r>
            <a:r>
              <a:rPr lang="en" sz="2000"/>
              <a:t> from this news story. </a:t>
            </a:r>
            <a:endParaRPr sz="2000"/>
          </a:p>
          <a:p>
            <a:pPr indent="0" lvl="0" marL="0" rtl="0" algn="l">
              <a:spcBef>
                <a:spcPts val="1600"/>
              </a:spcBef>
              <a:spcAft>
                <a:spcPts val="1600"/>
              </a:spcAft>
              <a:buNone/>
            </a:pPr>
            <a:r>
              <a:rPr lang="en" sz="2000"/>
              <a:t>What’s going on in the USA?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The United Daughters of the Confederacy altered the South's memory of the Civil War.&#10;&#10;Subscribe to our channel! http://goo.gl/0bsAjO&#10;&#10;Vox.com is a news website that helps you cut through the noise and understand what's really driving the events in the headlines. Check out http://www.vox.com to get up to speed on everything from Kurdistan to the Kim Kardashian app. &#10;&#10;Check out our full video catalog: http://goo.gl/IZONyE&#10;Follow Vox on Twitter: http://goo.gl/XFrZ5H&#10;Or on Facebook: http://goo.gl/U2g06o&#10;&#10;The United Daughters of the Confederacy was a significant leader of the “Lost Cause,” an intellectual movement that revised history to look more favorably on the South after the American Civil War. They were women from elite antebellum families that used their social and political clout to fundraise and pressure local governments to erect monuments that memorialized Confederate heroes. They also formed textbook review committees that monitored what Southern schoolchildren learned about the war. Their influential work with children created a lasting memory of the Confederate cause, and those generations grew up to be the segregationists of the Jim Crow Era in the South.&#10;&#10;Note: At 5:05, a previous version of the video mistakenly covered Kentucky as a former Confederate state on the map. The error has been corrected." id="208" name="Google Shape;208;p43" title="How Southern socialites rewrote Civil War history">
            <a:hlinkClick r:id="rId3"/>
          </p:cNvPr>
          <p:cNvPicPr preferRelativeResize="0"/>
          <p:nvPr/>
        </p:nvPicPr>
        <p:blipFill>
          <a:blip r:embed="rId4">
            <a:alphaModFix/>
          </a:blip>
          <a:stretch>
            <a:fillRect/>
          </a:stretch>
        </p:blipFill>
        <p:spPr>
          <a:xfrm>
            <a:off x="3537800" y="592038"/>
            <a:ext cx="5279250" cy="3959425"/>
          </a:xfrm>
          <a:prstGeom prst="rect">
            <a:avLst/>
          </a:prstGeom>
          <a:noFill/>
          <a:ln>
            <a:noFill/>
          </a:ln>
        </p:spPr>
      </p:pic>
      <p:sp>
        <p:nvSpPr>
          <p:cNvPr id="209" name="Google Shape;209;p43"/>
          <p:cNvSpPr txBox="1"/>
          <p:nvPr>
            <p:ph type="title"/>
          </p:nvPr>
        </p:nvSpPr>
        <p:spPr>
          <a:xfrm>
            <a:off x="251050" y="592050"/>
            <a:ext cx="3103800" cy="65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0" lang="en" sz="2300">
                <a:solidFill>
                  <a:srgbClr val="45818E"/>
                </a:solidFill>
                <a:latin typeface="Ultra"/>
                <a:ea typeface="Ultra"/>
                <a:cs typeface="Ultra"/>
                <a:sym typeface="Ultra"/>
              </a:rPr>
              <a:t>The ‘Lost Cause’</a:t>
            </a:r>
            <a:endParaRPr b="0" sz="2300">
              <a:solidFill>
                <a:srgbClr val="45818E"/>
              </a:solidFill>
              <a:latin typeface="Ultra"/>
              <a:ea typeface="Ultra"/>
              <a:cs typeface="Ultra"/>
              <a:sym typeface="Ultra"/>
            </a:endParaRPr>
          </a:p>
        </p:txBody>
      </p:sp>
      <p:sp>
        <p:nvSpPr>
          <p:cNvPr id="210" name="Google Shape;210;p43"/>
          <p:cNvSpPr txBox="1"/>
          <p:nvPr>
            <p:ph idx="1" type="body"/>
          </p:nvPr>
        </p:nvSpPr>
        <p:spPr>
          <a:xfrm>
            <a:off x="341175" y="1363400"/>
            <a:ext cx="2889600" cy="318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how the following relate to the rewriting of American history:</a:t>
            </a:r>
            <a:endParaRPr/>
          </a:p>
          <a:p>
            <a:pPr indent="-317500" lvl="0" marL="457200" rtl="0" algn="l">
              <a:spcBef>
                <a:spcPts val="1600"/>
              </a:spcBef>
              <a:spcAft>
                <a:spcPts val="0"/>
              </a:spcAft>
              <a:buSzPts val="1400"/>
              <a:buAutoNum type="arabicPeriod"/>
            </a:pPr>
            <a:r>
              <a:rPr lang="en"/>
              <a:t>The Lost Cause</a:t>
            </a:r>
            <a:endParaRPr/>
          </a:p>
          <a:p>
            <a:pPr indent="-317500" lvl="0" marL="457200" rtl="0" algn="l">
              <a:spcBef>
                <a:spcPts val="0"/>
              </a:spcBef>
              <a:spcAft>
                <a:spcPts val="0"/>
              </a:spcAft>
              <a:buSzPts val="1400"/>
              <a:buAutoNum type="arabicPeriod"/>
            </a:pPr>
            <a:r>
              <a:rPr lang="en"/>
              <a:t>United Daughters of the Confederacy</a:t>
            </a:r>
            <a:endParaRPr/>
          </a:p>
          <a:p>
            <a:pPr indent="-317500" lvl="0" marL="457200" rtl="0" algn="l">
              <a:spcBef>
                <a:spcPts val="0"/>
              </a:spcBef>
              <a:spcAft>
                <a:spcPts val="0"/>
              </a:spcAft>
              <a:buSzPts val="1400"/>
              <a:buAutoNum type="arabicPeriod"/>
            </a:pPr>
            <a:r>
              <a:rPr lang="en"/>
              <a:t>Unjust to the South &amp; Northern Influence</a:t>
            </a:r>
            <a:endParaRPr/>
          </a:p>
          <a:p>
            <a:pPr indent="-317500" lvl="0" marL="457200" rtl="0" algn="l">
              <a:spcBef>
                <a:spcPts val="0"/>
              </a:spcBef>
              <a:spcAft>
                <a:spcPts val="0"/>
              </a:spcAft>
              <a:buSzPts val="1400"/>
              <a:buAutoNum type="arabicPeriod"/>
            </a:pPr>
            <a:r>
              <a:rPr lang="en"/>
              <a:t>Children of the Confederacy</a:t>
            </a:r>
            <a:endParaRPr/>
          </a:p>
          <a:p>
            <a:pPr indent="-317500" lvl="0" marL="457200" rtl="0" algn="l">
              <a:spcBef>
                <a:spcPts val="0"/>
              </a:spcBef>
              <a:spcAft>
                <a:spcPts val="0"/>
              </a:spcAft>
              <a:buSzPts val="1400"/>
              <a:buAutoNum type="arabicPeriod"/>
            </a:pPr>
            <a:r>
              <a:rPr lang="en"/>
              <a:t>Segregationism in the ‘50s and ‘60s</a:t>
            </a:r>
            <a:endParaRPr/>
          </a:p>
          <a:p>
            <a:pPr indent="-317500" lvl="0" marL="457200" rtl="0" algn="l">
              <a:spcBef>
                <a:spcPts val="0"/>
              </a:spcBef>
              <a:spcAft>
                <a:spcPts val="0"/>
              </a:spcAft>
              <a:buSzPts val="1400"/>
              <a:buAutoNum type="arabicPeriod"/>
            </a:pPr>
            <a:r>
              <a:rPr lang="en"/>
              <a:t>“Remembering our history”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44"/>
          <p:cNvPicPr preferRelativeResize="0"/>
          <p:nvPr/>
        </p:nvPicPr>
        <p:blipFill rotWithShape="1">
          <a:blip r:embed="rId3">
            <a:alphaModFix/>
          </a:blip>
          <a:srcRect b="0" l="27235" r="27235" t="0"/>
          <a:stretch/>
        </p:blipFill>
        <p:spPr>
          <a:xfrm>
            <a:off x="0" y="2"/>
            <a:ext cx="3512702" cy="5143501"/>
          </a:xfrm>
          <a:prstGeom prst="rect">
            <a:avLst/>
          </a:prstGeom>
          <a:noFill/>
          <a:ln>
            <a:noFill/>
          </a:ln>
        </p:spPr>
      </p:pic>
      <p:sp>
        <p:nvSpPr>
          <p:cNvPr id="216" name="Google Shape;216;p44"/>
          <p:cNvSpPr txBox="1"/>
          <p:nvPr>
            <p:ph idx="1" type="body"/>
          </p:nvPr>
        </p:nvSpPr>
        <p:spPr>
          <a:xfrm>
            <a:off x="4011825" y="317325"/>
            <a:ext cx="4820100" cy="43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a:t>
            </a:r>
            <a:r>
              <a:rPr b="1" lang="en" sz="2400"/>
              <a:t>Who wins the writing game, who wins the battle over history - ultimately wins the war”</a:t>
            </a:r>
            <a:r>
              <a:rPr lang="en" sz="2400"/>
              <a:t> </a:t>
            </a:r>
            <a:endParaRPr sz="2400"/>
          </a:p>
          <a:p>
            <a:pPr indent="0" lvl="0" marL="0" rtl="0" algn="r">
              <a:spcBef>
                <a:spcPts val="0"/>
              </a:spcBef>
              <a:spcAft>
                <a:spcPts val="0"/>
              </a:spcAft>
              <a:buNone/>
            </a:pPr>
            <a:r>
              <a:rPr i="1" lang="en" sz="2400"/>
              <a:t>(Kevin M. Levin)</a:t>
            </a:r>
            <a:endParaRPr i="1" sz="2400"/>
          </a:p>
          <a:p>
            <a:pPr indent="0" lvl="0" marL="0" rtl="0" algn="l">
              <a:spcBef>
                <a:spcPts val="0"/>
              </a:spcBef>
              <a:spcAft>
                <a:spcPts val="0"/>
              </a:spcAft>
              <a:buNone/>
            </a:pPr>
            <a:r>
              <a:t/>
            </a:r>
            <a:endParaRPr/>
          </a:p>
          <a:p>
            <a:pPr indent="0" lvl="0" marL="0" rtl="0" algn="l">
              <a:spcBef>
                <a:spcPts val="1600"/>
              </a:spcBef>
              <a:spcAft>
                <a:spcPts val="0"/>
              </a:spcAft>
              <a:buNone/>
            </a:pPr>
            <a:r>
              <a:rPr lang="en" sz="1800"/>
              <a:t>How does this quote (from the video) differ from Churchill’s assertion (that “history is written by the victors”)?</a:t>
            </a:r>
            <a:endParaRPr sz="1800"/>
          </a:p>
          <a:p>
            <a:pPr indent="0" lvl="0" marL="0" rtl="0" algn="l">
              <a:spcBef>
                <a:spcPts val="1600"/>
              </a:spcBef>
              <a:spcAft>
                <a:spcPts val="0"/>
              </a:spcAft>
              <a:buNone/>
            </a:pPr>
            <a:r>
              <a:rPr lang="en" sz="1800"/>
              <a:t>Which of the two quotes do you find more helpful about history?</a:t>
            </a:r>
            <a:endParaRPr i="1"/>
          </a:p>
          <a:p>
            <a:pPr indent="0" lvl="0" marL="0" rtl="0" algn="l">
              <a:spcBef>
                <a:spcPts val="1600"/>
              </a:spcBef>
              <a:spcAft>
                <a:spcPts val="0"/>
              </a:spcAft>
              <a:buNone/>
            </a:pPr>
            <a:r>
              <a:t/>
            </a:r>
            <a:endParaRPr i="1"/>
          </a:p>
          <a:p>
            <a:pPr indent="0" lvl="0" marL="0" rtl="0" algn="l">
              <a:spcBef>
                <a:spcPts val="1600"/>
              </a:spcBef>
              <a:spcAft>
                <a:spcPts val="0"/>
              </a:spcAft>
              <a:buNone/>
            </a:pPr>
            <a:r>
              <a:t/>
            </a:r>
            <a:endParaRPr i="1"/>
          </a:p>
          <a:p>
            <a:pPr indent="0" lvl="0" marL="0" rtl="0" algn="l">
              <a:spcBef>
                <a:spcPts val="1600"/>
              </a:spcBef>
              <a:spcAft>
                <a:spcPts val="1600"/>
              </a:spcAft>
              <a:buNone/>
            </a:pPr>
            <a:r>
              <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10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10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10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1000"/>
                                        <p:tgtEl>
                                          <p:spTgt spid="2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Effect filter="fade" transition="in">
                                      <p:cBhvr>
                                        <p:cTn dur="1000"/>
                                        <p:tgtEl>
                                          <p:spTgt spid="2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animEffect filter="fade" transition="in">
                                      <p:cBhvr>
                                        <p:cTn dur="1000"/>
                                        <p:tgtEl>
                                          <p:spTgt spid="2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6" st="6"/>
                                            </p:txEl>
                                          </p:spTgt>
                                        </p:tgtEl>
                                        <p:attrNameLst>
                                          <p:attrName>style.visibility</p:attrName>
                                        </p:attrNameLst>
                                      </p:cBhvr>
                                      <p:to>
                                        <p:strVal val="visible"/>
                                      </p:to>
                                    </p:set>
                                    <p:animEffect filter="fade" transition="in">
                                      <p:cBhvr>
                                        <p:cTn dur="1000"/>
                                        <p:tgtEl>
                                          <p:spTgt spid="21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7" st="7"/>
                                            </p:txEl>
                                          </p:spTgt>
                                        </p:tgtEl>
                                        <p:attrNameLst>
                                          <p:attrName>style.visibility</p:attrName>
                                        </p:attrNameLst>
                                      </p:cBhvr>
                                      <p:to>
                                        <p:strVal val="visible"/>
                                      </p:to>
                                    </p:set>
                                    <p:animEffect filter="fade" transition="in">
                                      <p:cBhvr>
                                        <p:cTn dur="1000"/>
                                        <p:tgtEl>
                                          <p:spTgt spid="21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45"/>
          <p:cNvPicPr preferRelativeResize="0"/>
          <p:nvPr/>
        </p:nvPicPr>
        <p:blipFill rotWithShape="1">
          <a:blip r:embed="rId3">
            <a:alphaModFix/>
          </a:blip>
          <a:srcRect b="0" l="4783" r="4792" t="0"/>
          <a:stretch/>
        </p:blipFill>
        <p:spPr>
          <a:xfrm>
            <a:off x="5442850" y="308100"/>
            <a:ext cx="3401999" cy="4521699"/>
          </a:xfrm>
          <a:prstGeom prst="rect">
            <a:avLst/>
          </a:prstGeom>
          <a:noFill/>
          <a:ln>
            <a:noFill/>
          </a:ln>
        </p:spPr>
      </p:pic>
      <p:sp>
        <p:nvSpPr>
          <p:cNvPr id="222" name="Google Shape;222;p45"/>
          <p:cNvSpPr txBox="1"/>
          <p:nvPr>
            <p:ph type="title"/>
          </p:nvPr>
        </p:nvSpPr>
        <p:spPr>
          <a:xfrm>
            <a:off x="187300" y="406900"/>
            <a:ext cx="5255400" cy="100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500">
                <a:solidFill>
                  <a:srgbClr val="45818E"/>
                </a:solidFill>
                <a:latin typeface="Ultra"/>
                <a:ea typeface="Ultra"/>
                <a:cs typeface="Ultra"/>
                <a:sym typeface="Ultra"/>
              </a:rPr>
              <a:t>Further examples</a:t>
            </a:r>
            <a:endParaRPr b="0" sz="3500">
              <a:solidFill>
                <a:srgbClr val="45818E"/>
              </a:solidFill>
              <a:latin typeface="Ultra"/>
              <a:ea typeface="Ultra"/>
              <a:cs typeface="Ultra"/>
              <a:sym typeface="Ultra"/>
            </a:endParaRPr>
          </a:p>
        </p:txBody>
      </p:sp>
      <p:sp>
        <p:nvSpPr>
          <p:cNvPr id="223" name="Google Shape;223;p45"/>
          <p:cNvSpPr txBox="1"/>
          <p:nvPr>
            <p:ph idx="1" type="body"/>
          </p:nvPr>
        </p:nvSpPr>
        <p:spPr>
          <a:xfrm>
            <a:off x="187300" y="1599250"/>
            <a:ext cx="5255400" cy="283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Choose another topic to research. Explain:</a:t>
            </a:r>
            <a:endParaRPr sz="2000"/>
          </a:p>
          <a:p>
            <a:pPr indent="-355600" lvl="0" marL="457200" rtl="0" algn="l">
              <a:spcBef>
                <a:spcPts val="1600"/>
              </a:spcBef>
              <a:spcAft>
                <a:spcPts val="0"/>
              </a:spcAft>
              <a:buSzPts val="2000"/>
              <a:buChar char="●"/>
            </a:pPr>
            <a:r>
              <a:rPr lang="en" sz="2000"/>
              <a:t>The group/individual that wanted to ‘rewrite history.’</a:t>
            </a:r>
            <a:endParaRPr sz="2000"/>
          </a:p>
          <a:p>
            <a:pPr indent="-355600" lvl="0" marL="457200" rtl="0" algn="l">
              <a:spcBef>
                <a:spcPts val="0"/>
              </a:spcBef>
              <a:spcAft>
                <a:spcPts val="0"/>
              </a:spcAft>
              <a:buSzPts val="2000"/>
              <a:buChar char="●"/>
            </a:pPr>
            <a:r>
              <a:rPr lang="en" sz="2000"/>
              <a:t>Why they wanted to do this (what interest did it serve?)</a:t>
            </a:r>
            <a:endParaRPr sz="2000"/>
          </a:p>
          <a:p>
            <a:pPr indent="-355600" lvl="0" marL="457200" rtl="0" algn="l">
              <a:spcBef>
                <a:spcPts val="0"/>
              </a:spcBef>
              <a:spcAft>
                <a:spcPts val="0"/>
              </a:spcAft>
              <a:buSzPts val="2000"/>
              <a:buChar char="●"/>
            </a:pPr>
            <a:r>
              <a:rPr lang="en" sz="2000"/>
              <a:t>What they hoped to achieve.</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